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48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032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430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5157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00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65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10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15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07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4353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511C-2CD4-6241-B0AB-3F7B17E3D5E1}" type="datetimeFigureOut">
              <a:rPr lang="es-ES" smtClean="0"/>
              <a:t>11-7-4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370AE-6531-D048-8FF3-0B4C762910A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2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04" y="607452"/>
            <a:ext cx="8986754" cy="571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655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alfonso</dc:creator>
  <cp:lastModifiedBy>luis alfonso</cp:lastModifiedBy>
  <cp:revision>1</cp:revision>
  <dcterms:created xsi:type="dcterms:W3CDTF">2011-07-04T00:25:37Z</dcterms:created>
  <dcterms:modified xsi:type="dcterms:W3CDTF">2011-07-04T00:26:02Z</dcterms:modified>
</cp:coreProperties>
</file>